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4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61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8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6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0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7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9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4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08AC-E8F9-40D8-8A7B-FA97C57116EF}" type="datetimeFigureOut">
              <a:rPr lang="zh-CN" altLang="en-US" smtClean="0"/>
              <a:t>2023-09-12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B9B1-D809-421B-A0A9-3CBEEF0DC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" y="0"/>
            <a:ext cx="1217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2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5"/>
    </mc:Choice>
    <mc:Fallback>
      <p:transition spd="slow" advTm="130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1" y="-298382"/>
            <a:ext cx="5717405" cy="762320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8" y="-298382"/>
            <a:ext cx="5717407" cy="76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36"/>
    </mc:Choice>
    <mc:Fallback>
      <p:transition spd="slow" advTm="201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6" y="-334352"/>
            <a:ext cx="5937452" cy="791660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39" y="-313533"/>
            <a:ext cx="5921839" cy="78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70"/>
    </mc:Choice>
    <mc:Fallback>
      <p:transition spd="slow" advTm="307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103"/>
            <a:ext cx="7577995" cy="1010399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94" y="-315103"/>
            <a:ext cx="4777287" cy="7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3"/>
    </mc:Choice>
    <mc:Fallback>
      <p:transition spd="slow" advTm="2375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个人用户</dc:creator>
  <cp:lastModifiedBy>个人用户</cp:lastModifiedBy>
  <cp:revision>2</cp:revision>
  <dcterms:created xsi:type="dcterms:W3CDTF">2023-09-12T12:10:46Z</dcterms:created>
  <dcterms:modified xsi:type="dcterms:W3CDTF">2023-09-12T12:20:55Z</dcterms:modified>
</cp:coreProperties>
</file>